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64350" cy="9996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1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491BFD8-1F30-4F1D-99CF-C8CFC6DBC433}" type="datetimeFigureOut">
              <a:rPr lang="en-GB" smtClean="0"/>
              <a:t>08/01/2014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A143E6-017D-4AC7-9AE8-FC891BADE987}" type="slidenum">
              <a:rPr lang="en-GB" smtClean="0"/>
              <a:t>‹#›</a:t>
            </a:fld>
            <a:endParaRPr lang="en-GB"/>
          </a:p>
        </p:txBody>
      </p:sp>
    </p:spTree>
    <p:extLst>
      <p:ext uri="{BB962C8B-B14F-4D97-AF65-F5344CB8AC3E}">
        <p14:creationId xmlns:p14="http://schemas.microsoft.com/office/powerpoint/2010/main" val="254147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91BFD8-1F30-4F1D-99CF-C8CFC6DBC433}" type="datetimeFigureOut">
              <a:rPr lang="en-GB" smtClean="0"/>
              <a:t>08/01/2014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A143E6-017D-4AC7-9AE8-FC891BADE987}" type="slidenum">
              <a:rPr lang="en-GB" smtClean="0"/>
              <a:t>‹#›</a:t>
            </a:fld>
            <a:endParaRPr lang="en-GB"/>
          </a:p>
        </p:txBody>
      </p:sp>
    </p:spTree>
    <p:extLst>
      <p:ext uri="{BB962C8B-B14F-4D97-AF65-F5344CB8AC3E}">
        <p14:creationId xmlns:p14="http://schemas.microsoft.com/office/powerpoint/2010/main" val="3881952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91BFD8-1F30-4F1D-99CF-C8CFC6DBC433}" type="datetimeFigureOut">
              <a:rPr lang="en-GB" smtClean="0"/>
              <a:t>08/01/2014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A143E6-017D-4AC7-9AE8-FC891BADE987}" type="slidenum">
              <a:rPr lang="en-GB" smtClean="0"/>
              <a:t>‹#›</a:t>
            </a:fld>
            <a:endParaRPr lang="en-GB"/>
          </a:p>
        </p:txBody>
      </p:sp>
    </p:spTree>
    <p:extLst>
      <p:ext uri="{BB962C8B-B14F-4D97-AF65-F5344CB8AC3E}">
        <p14:creationId xmlns:p14="http://schemas.microsoft.com/office/powerpoint/2010/main" val="2752013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91BFD8-1F30-4F1D-99CF-C8CFC6DBC433}" type="datetimeFigureOut">
              <a:rPr lang="en-GB" smtClean="0"/>
              <a:t>08/01/2014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A143E6-017D-4AC7-9AE8-FC891BADE987}" type="slidenum">
              <a:rPr lang="en-GB" smtClean="0"/>
              <a:t>‹#›</a:t>
            </a:fld>
            <a:endParaRPr lang="en-GB"/>
          </a:p>
        </p:txBody>
      </p:sp>
    </p:spTree>
    <p:extLst>
      <p:ext uri="{BB962C8B-B14F-4D97-AF65-F5344CB8AC3E}">
        <p14:creationId xmlns:p14="http://schemas.microsoft.com/office/powerpoint/2010/main" val="1007907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91BFD8-1F30-4F1D-99CF-C8CFC6DBC433}" type="datetimeFigureOut">
              <a:rPr lang="en-GB" smtClean="0"/>
              <a:t>08/01/2014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A143E6-017D-4AC7-9AE8-FC891BADE987}" type="slidenum">
              <a:rPr lang="en-GB" smtClean="0"/>
              <a:t>‹#›</a:t>
            </a:fld>
            <a:endParaRPr lang="en-GB"/>
          </a:p>
        </p:txBody>
      </p:sp>
    </p:spTree>
    <p:extLst>
      <p:ext uri="{BB962C8B-B14F-4D97-AF65-F5344CB8AC3E}">
        <p14:creationId xmlns:p14="http://schemas.microsoft.com/office/powerpoint/2010/main" val="620838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491BFD8-1F30-4F1D-99CF-C8CFC6DBC433}" type="datetimeFigureOut">
              <a:rPr lang="en-GB" smtClean="0"/>
              <a:t>08/01/2014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A143E6-017D-4AC7-9AE8-FC891BADE987}" type="slidenum">
              <a:rPr lang="en-GB" smtClean="0"/>
              <a:t>‹#›</a:t>
            </a:fld>
            <a:endParaRPr lang="en-GB"/>
          </a:p>
        </p:txBody>
      </p:sp>
    </p:spTree>
    <p:extLst>
      <p:ext uri="{BB962C8B-B14F-4D97-AF65-F5344CB8AC3E}">
        <p14:creationId xmlns:p14="http://schemas.microsoft.com/office/powerpoint/2010/main" val="1707747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91BFD8-1F30-4F1D-99CF-C8CFC6DBC433}" type="datetimeFigureOut">
              <a:rPr lang="en-GB" smtClean="0"/>
              <a:t>08/01/2014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A143E6-017D-4AC7-9AE8-FC891BADE987}" type="slidenum">
              <a:rPr lang="en-GB" smtClean="0"/>
              <a:t>‹#›</a:t>
            </a:fld>
            <a:endParaRPr lang="en-GB"/>
          </a:p>
        </p:txBody>
      </p:sp>
    </p:spTree>
    <p:extLst>
      <p:ext uri="{BB962C8B-B14F-4D97-AF65-F5344CB8AC3E}">
        <p14:creationId xmlns:p14="http://schemas.microsoft.com/office/powerpoint/2010/main" val="533152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91BFD8-1F30-4F1D-99CF-C8CFC6DBC433}" type="datetimeFigureOut">
              <a:rPr lang="en-GB" smtClean="0"/>
              <a:t>08/01/2014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A143E6-017D-4AC7-9AE8-FC891BADE987}" type="slidenum">
              <a:rPr lang="en-GB" smtClean="0"/>
              <a:t>‹#›</a:t>
            </a:fld>
            <a:endParaRPr lang="en-GB"/>
          </a:p>
        </p:txBody>
      </p:sp>
    </p:spTree>
    <p:extLst>
      <p:ext uri="{BB962C8B-B14F-4D97-AF65-F5344CB8AC3E}">
        <p14:creationId xmlns:p14="http://schemas.microsoft.com/office/powerpoint/2010/main" val="419980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1BFD8-1F30-4F1D-99CF-C8CFC6DBC433}" type="datetimeFigureOut">
              <a:rPr lang="en-GB" smtClean="0"/>
              <a:t>08/01/2014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A143E6-017D-4AC7-9AE8-FC891BADE987}" type="slidenum">
              <a:rPr lang="en-GB" smtClean="0"/>
              <a:t>‹#›</a:t>
            </a:fld>
            <a:endParaRPr lang="en-GB"/>
          </a:p>
        </p:txBody>
      </p:sp>
    </p:spTree>
    <p:extLst>
      <p:ext uri="{BB962C8B-B14F-4D97-AF65-F5344CB8AC3E}">
        <p14:creationId xmlns:p14="http://schemas.microsoft.com/office/powerpoint/2010/main" val="1688489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1BFD8-1F30-4F1D-99CF-C8CFC6DBC433}" type="datetimeFigureOut">
              <a:rPr lang="en-GB" smtClean="0"/>
              <a:t>08/01/2014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A143E6-017D-4AC7-9AE8-FC891BADE987}" type="slidenum">
              <a:rPr lang="en-GB" smtClean="0"/>
              <a:t>‹#›</a:t>
            </a:fld>
            <a:endParaRPr lang="en-GB"/>
          </a:p>
        </p:txBody>
      </p:sp>
    </p:spTree>
    <p:extLst>
      <p:ext uri="{BB962C8B-B14F-4D97-AF65-F5344CB8AC3E}">
        <p14:creationId xmlns:p14="http://schemas.microsoft.com/office/powerpoint/2010/main" val="2956793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1BFD8-1F30-4F1D-99CF-C8CFC6DBC433}" type="datetimeFigureOut">
              <a:rPr lang="en-GB" smtClean="0"/>
              <a:t>08/01/2014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A143E6-017D-4AC7-9AE8-FC891BADE987}" type="slidenum">
              <a:rPr lang="en-GB" smtClean="0"/>
              <a:t>‹#›</a:t>
            </a:fld>
            <a:endParaRPr lang="en-GB"/>
          </a:p>
        </p:txBody>
      </p:sp>
    </p:spTree>
    <p:extLst>
      <p:ext uri="{BB962C8B-B14F-4D97-AF65-F5344CB8AC3E}">
        <p14:creationId xmlns:p14="http://schemas.microsoft.com/office/powerpoint/2010/main" val="852393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91BFD8-1F30-4F1D-99CF-C8CFC6DBC433}" type="datetimeFigureOut">
              <a:rPr lang="en-GB" smtClean="0"/>
              <a:t>08/01/2014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A143E6-017D-4AC7-9AE8-FC891BADE987}" type="slidenum">
              <a:rPr lang="en-GB" smtClean="0"/>
              <a:t>‹#›</a:t>
            </a:fld>
            <a:endParaRPr lang="en-GB"/>
          </a:p>
        </p:txBody>
      </p:sp>
    </p:spTree>
    <p:extLst>
      <p:ext uri="{BB962C8B-B14F-4D97-AF65-F5344CB8AC3E}">
        <p14:creationId xmlns:p14="http://schemas.microsoft.com/office/powerpoint/2010/main" val="1545203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10" y="270193"/>
            <a:ext cx="8172908" cy="6626612"/>
          </a:xfrm>
          <a:prstGeom prst="rect">
            <a:avLst/>
          </a:prstGeom>
        </p:spPr>
      </p:pic>
      <p:sp>
        <p:nvSpPr>
          <p:cNvPr id="5" name="TextBox 4"/>
          <p:cNvSpPr txBox="1"/>
          <p:nvPr/>
        </p:nvSpPr>
        <p:spPr>
          <a:xfrm>
            <a:off x="3284240" y="2709729"/>
            <a:ext cx="2079848" cy="369332"/>
          </a:xfrm>
          <a:prstGeom prst="rect">
            <a:avLst/>
          </a:prstGeom>
          <a:solidFill>
            <a:schemeClr val="bg1"/>
          </a:solidFill>
          <a:ln>
            <a:solidFill>
              <a:schemeClr val="tx1"/>
            </a:solidFill>
          </a:ln>
        </p:spPr>
        <p:txBody>
          <a:bodyPr wrap="square" rtlCol="0">
            <a:spAutoFit/>
          </a:bodyPr>
          <a:lstStyle/>
          <a:p>
            <a:r>
              <a:rPr lang="en-GB" dirty="0" smtClean="0"/>
              <a:t>Once Upon A Time</a:t>
            </a:r>
            <a:endParaRPr lang="en-GB" dirty="0"/>
          </a:p>
        </p:txBody>
      </p:sp>
      <p:sp>
        <p:nvSpPr>
          <p:cNvPr id="10" name="TextBox 9"/>
          <p:cNvSpPr txBox="1"/>
          <p:nvPr/>
        </p:nvSpPr>
        <p:spPr>
          <a:xfrm>
            <a:off x="979984" y="701080"/>
            <a:ext cx="2304256" cy="369332"/>
          </a:xfrm>
          <a:prstGeom prst="rect">
            <a:avLst/>
          </a:prstGeom>
          <a:noFill/>
        </p:spPr>
        <p:txBody>
          <a:bodyPr wrap="square" rtlCol="0">
            <a:spAutoFit/>
          </a:bodyPr>
          <a:lstStyle/>
          <a:p>
            <a:endParaRPr lang="en-GB" dirty="0"/>
          </a:p>
        </p:txBody>
      </p:sp>
      <p:sp>
        <p:nvSpPr>
          <p:cNvPr id="11" name="TextBox 10"/>
          <p:cNvSpPr txBox="1"/>
          <p:nvPr/>
        </p:nvSpPr>
        <p:spPr>
          <a:xfrm>
            <a:off x="1132384" y="853480"/>
            <a:ext cx="2304256" cy="369332"/>
          </a:xfrm>
          <a:prstGeom prst="rect">
            <a:avLst/>
          </a:prstGeom>
          <a:noFill/>
        </p:spPr>
        <p:txBody>
          <a:bodyPr wrap="square" rtlCol="0">
            <a:spAutoFit/>
          </a:bodyPr>
          <a:lstStyle/>
          <a:p>
            <a:endParaRPr lang="en-GB" dirty="0"/>
          </a:p>
        </p:txBody>
      </p:sp>
      <p:sp>
        <p:nvSpPr>
          <p:cNvPr id="13" name="TextBox 12"/>
          <p:cNvSpPr txBox="1"/>
          <p:nvPr/>
        </p:nvSpPr>
        <p:spPr>
          <a:xfrm>
            <a:off x="785313" y="723941"/>
            <a:ext cx="2304256" cy="369332"/>
          </a:xfrm>
          <a:prstGeom prst="rect">
            <a:avLst/>
          </a:prstGeom>
          <a:noFill/>
        </p:spPr>
        <p:txBody>
          <a:bodyPr wrap="square" rtlCol="0">
            <a:spAutoFit/>
          </a:bodyPr>
          <a:lstStyle/>
          <a:p>
            <a:endParaRPr lang="en-GB" dirty="0"/>
          </a:p>
        </p:txBody>
      </p:sp>
      <p:sp>
        <p:nvSpPr>
          <p:cNvPr id="14" name="TextBox 13"/>
          <p:cNvSpPr txBox="1"/>
          <p:nvPr/>
        </p:nvSpPr>
        <p:spPr>
          <a:xfrm>
            <a:off x="1353777" y="4407015"/>
            <a:ext cx="2750171" cy="2031325"/>
          </a:xfrm>
          <a:prstGeom prst="rect">
            <a:avLst/>
          </a:prstGeom>
          <a:solidFill>
            <a:schemeClr val="bg1"/>
          </a:solidFill>
          <a:ln>
            <a:solidFill>
              <a:schemeClr val="tx1"/>
            </a:solidFill>
          </a:ln>
        </p:spPr>
        <p:txBody>
          <a:bodyPr wrap="square" rtlCol="0">
            <a:spAutoFit/>
          </a:bodyPr>
          <a:lstStyle/>
          <a:p>
            <a:r>
              <a:rPr lang="en-GB" sz="1400" dirty="0" smtClean="0"/>
              <a:t>Design technology and creative art</a:t>
            </a:r>
          </a:p>
          <a:p>
            <a:r>
              <a:rPr lang="en-GB" sz="1400" dirty="0" smtClean="0"/>
              <a:t>The children will use paint and other media to create various images, along with access to ICT to create art work.  Split pin characters and masks will link with moving pictures and baking opportunities will be utilised throughout the theme.</a:t>
            </a:r>
            <a:endParaRPr lang="en-GB" sz="1400" dirty="0"/>
          </a:p>
        </p:txBody>
      </p:sp>
      <p:sp>
        <p:nvSpPr>
          <p:cNvPr id="7" name="TextBox 6"/>
          <p:cNvSpPr txBox="1"/>
          <p:nvPr/>
        </p:nvSpPr>
        <p:spPr>
          <a:xfrm>
            <a:off x="4666202" y="723941"/>
            <a:ext cx="3744416" cy="1169551"/>
          </a:xfrm>
          <a:prstGeom prst="rect">
            <a:avLst/>
          </a:prstGeom>
          <a:solidFill>
            <a:schemeClr val="bg1"/>
          </a:solidFill>
          <a:ln>
            <a:solidFill>
              <a:srgbClr val="FF0000"/>
            </a:solidFill>
          </a:ln>
        </p:spPr>
        <p:txBody>
          <a:bodyPr wrap="square" rtlCol="0">
            <a:spAutoFit/>
          </a:bodyPr>
          <a:lstStyle/>
          <a:p>
            <a:r>
              <a:rPr lang="en-GB" sz="1400" dirty="0" smtClean="0"/>
              <a:t>Numeracy-we will follow the National Strategy and focus particularly on recognising and ordering numbers, bigger and smaller and various language used throughout the numeracy curriculum.</a:t>
            </a:r>
            <a:endParaRPr lang="en-GB" sz="1400" dirty="0"/>
          </a:p>
        </p:txBody>
      </p:sp>
      <p:sp>
        <p:nvSpPr>
          <p:cNvPr id="16" name="TextBox 15"/>
          <p:cNvSpPr txBox="1"/>
          <p:nvPr/>
        </p:nvSpPr>
        <p:spPr>
          <a:xfrm>
            <a:off x="524242" y="270193"/>
            <a:ext cx="3596564" cy="1600438"/>
          </a:xfrm>
          <a:prstGeom prst="rect">
            <a:avLst/>
          </a:prstGeom>
          <a:solidFill>
            <a:schemeClr val="bg1"/>
          </a:solidFill>
          <a:ln>
            <a:solidFill>
              <a:schemeClr val="tx1"/>
            </a:solidFill>
          </a:ln>
        </p:spPr>
        <p:txBody>
          <a:bodyPr wrap="square" rtlCol="0">
            <a:spAutoFit/>
          </a:bodyPr>
          <a:lstStyle/>
          <a:p>
            <a:r>
              <a:rPr lang="en-GB" sz="1400" dirty="0" smtClean="0">
                <a:ln>
                  <a:solidFill>
                    <a:srgbClr val="FF0000"/>
                  </a:solidFill>
                </a:ln>
                <a:latin typeface="+mj-lt"/>
              </a:rPr>
              <a:t>Literacy</a:t>
            </a:r>
          </a:p>
          <a:p>
            <a:r>
              <a:rPr lang="en-GB" sz="1400" dirty="0" smtClean="0">
                <a:ln>
                  <a:solidFill>
                    <a:srgbClr val="FF0000"/>
                  </a:solidFill>
                </a:ln>
                <a:latin typeface="+mj-lt"/>
              </a:rPr>
              <a:t>We will look at traditional stories, along with letters-linking all of this to the various characters we will look at.  There will be opportunities to utilise ICT skills for typing up elements of a story and for writing their own versions.</a:t>
            </a:r>
            <a:endParaRPr lang="en-GB" sz="1400" dirty="0">
              <a:ln>
                <a:solidFill>
                  <a:srgbClr val="FF0000"/>
                </a:solidFill>
              </a:ln>
              <a:latin typeface="+mj-lt"/>
            </a:endParaRPr>
          </a:p>
        </p:txBody>
      </p:sp>
      <p:sp>
        <p:nvSpPr>
          <p:cNvPr id="9" name="TextBox 8"/>
          <p:cNvSpPr txBox="1"/>
          <p:nvPr/>
        </p:nvSpPr>
        <p:spPr>
          <a:xfrm>
            <a:off x="5330148" y="4005064"/>
            <a:ext cx="2736304" cy="1384995"/>
          </a:xfrm>
          <a:prstGeom prst="rect">
            <a:avLst/>
          </a:prstGeom>
          <a:solidFill>
            <a:schemeClr val="bg1"/>
          </a:solidFill>
          <a:ln>
            <a:solidFill>
              <a:srgbClr val="002060"/>
            </a:solidFill>
          </a:ln>
        </p:spPr>
        <p:txBody>
          <a:bodyPr wrap="square" rtlCol="0">
            <a:spAutoFit/>
          </a:bodyPr>
          <a:lstStyle/>
          <a:p>
            <a:r>
              <a:rPr lang="en-GB" sz="1400" dirty="0" smtClean="0">
                <a:solidFill>
                  <a:srgbClr val="FF0000"/>
                </a:solidFill>
              </a:rPr>
              <a:t>RE and PSHE</a:t>
            </a:r>
          </a:p>
          <a:p>
            <a:r>
              <a:rPr lang="en-GB" sz="1400" dirty="0" smtClean="0">
                <a:solidFill>
                  <a:srgbClr val="FF0000"/>
                </a:solidFill>
              </a:rPr>
              <a:t>We will be looking at various elements of the stories to link with how we are all special and how we can after each other and the things around us.</a:t>
            </a:r>
            <a:endParaRPr lang="en-GB" sz="1400" dirty="0">
              <a:solidFill>
                <a:srgbClr val="FF0000"/>
              </a:solidFill>
            </a:endParaRPr>
          </a:p>
        </p:txBody>
      </p:sp>
      <p:sp>
        <p:nvSpPr>
          <p:cNvPr id="15" name="TextBox 14"/>
          <p:cNvSpPr txBox="1"/>
          <p:nvPr/>
        </p:nvSpPr>
        <p:spPr>
          <a:xfrm>
            <a:off x="5364088" y="2175635"/>
            <a:ext cx="2937744" cy="1384995"/>
          </a:xfrm>
          <a:prstGeom prst="rect">
            <a:avLst/>
          </a:prstGeom>
          <a:solidFill>
            <a:schemeClr val="bg1"/>
          </a:solidFill>
          <a:ln>
            <a:solidFill>
              <a:srgbClr val="FF0000"/>
            </a:solidFill>
          </a:ln>
        </p:spPr>
        <p:txBody>
          <a:bodyPr wrap="square" rtlCol="0">
            <a:spAutoFit/>
          </a:bodyPr>
          <a:lstStyle/>
          <a:p>
            <a:r>
              <a:rPr lang="en-GB" sz="1400" dirty="0" smtClean="0">
                <a:solidFill>
                  <a:srgbClr val="002060"/>
                </a:solidFill>
              </a:rPr>
              <a:t>Role play</a:t>
            </a:r>
          </a:p>
          <a:p>
            <a:r>
              <a:rPr lang="en-GB" sz="1400" dirty="0" smtClean="0">
                <a:solidFill>
                  <a:srgbClr val="002060"/>
                </a:solidFill>
              </a:rPr>
              <a:t>Our main role play will be a fairy-tale cottage.  This will be enhanced as we look at each new story to support learning through play and to embed the stories we have been looking at.</a:t>
            </a:r>
            <a:endParaRPr lang="en-GB" sz="1400" dirty="0">
              <a:solidFill>
                <a:srgbClr val="002060"/>
              </a:solidFill>
            </a:endParaRPr>
          </a:p>
        </p:txBody>
      </p:sp>
      <p:sp>
        <p:nvSpPr>
          <p:cNvPr id="17" name="TextBox 16"/>
          <p:cNvSpPr txBox="1"/>
          <p:nvPr/>
        </p:nvSpPr>
        <p:spPr>
          <a:xfrm>
            <a:off x="395536" y="2314134"/>
            <a:ext cx="2888703" cy="2031325"/>
          </a:xfrm>
          <a:prstGeom prst="rect">
            <a:avLst/>
          </a:prstGeom>
          <a:solidFill>
            <a:schemeClr val="bg1"/>
          </a:solidFill>
          <a:ln>
            <a:solidFill>
              <a:srgbClr val="7030A0"/>
            </a:solidFill>
          </a:ln>
        </p:spPr>
        <p:txBody>
          <a:bodyPr wrap="square" rtlCol="0">
            <a:spAutoFit/>
          </a:bodyPr>
          <a:lstStyle/>
          <a:p>
            <a:r>
              <a:rPr lang="en-GB" sz="1400" dirty="0" smtClean="0"/>
              <a:t>Science</a:t>
            </a:r>
          </a:p>
          <a:p>
            <a:r>
              <a:rPr lang="en-GB" sz="1400" dirty="0" smtClean="0"/>
              <a:t>The children will investigate suitable materials for different purposes and enjoy opportunities to build the 3 Pigs’ Houses.  We will look at changing state when baking gingerbread men and be led by the children’s ideas for any further scientific investigation.</a:t>
            </a:r>
            <a:endParaRPr lang="en-GB" sz="1400" dirty="0"/>
          </a:p>
        </p:txBody>
      </p:sp>
    </p:spTree>
    <p:extLst>
      <p:ext uri="{BB962C8B-B14F-4D97-AF65-F5344CB8AC3E}">
        <p14:creationId xmlns:p14="http://schemas.microsoft.com/office/powerpoint/2010/main" val="2301861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41</TotalTime>
  <Words>241</Words>
  <Application>Microsoft Office PowerPoint</Application>
  <PresentationFormat>On-screen Show (4:3)</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catforth</dc:creator>
  <cp:lastModifiedBy>catforth</cp:lastModifiedBy>
  <cp:revision>5</cp:revision>
  <cp:lastPrinted>2014-01-08T11:17:30Z</cp:lastPrinted>
  <dcterms:created xsi:type="dcterms:W3CDTF">2014-01-08T10:53:01Z</dcterms:created>
  <dcterms:modified xsi:type="dcterms:W3CDTF">2014-01-08T11:34:25Z</dcterms:modified>
</cp:coreProperties>
</file>